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3D6FF-9386-4EE5-8B66-44955484B305}" type="datetimeFigureOut">
              <a:rPr lang="en-US" smtClean="0"/>
              <a:t>9/27/2010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39457-3C77-477B-9DE9-96E8DB0FB69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8" descr="data:image/jpeg;base64,/9j/4AAQSkZJRgABAQAAAQABAAD/2wBDAAkGBwgHBgkIBwgKCgkLDRYPDQwMDRsUFRAWIB0iIiAdHx8kKDQsJCYxJx8fLT0tMTU3Ojo6Iys/RD84QzQ5Ojf/2wBDAQoKCg0MDRoPDxo3JR8lNzc3Nzc3Nzc3Nzc3Nzc3Nzc3Nzc3Nzc3Nzc3Nzc3Nzc3Nzc3Nzc3Nzc3Nzc3Nzc3Nzf/wAARCACyANADASIAAhEBAxEB/8QAHAABAAIDAQEBAAAAAAAAAAAAAAYHAQIFBAMI/8QASBAAAQIEAwILBQYDBwIHAAAAAQIDAAQFEQYSITFBBxMWIlFVYXGRlNEVUoGh0hQjMkKxwVRikiQzNDVTcvAldENjgpOywuH/xAAbAQEAAwEBAQEAAAAAAAAAAAAAAwQFAgYBB//EADMRAAEDAgQFAwEIAgMAAAAAAAEAAgMEEQUSITETIkFRYRRxkTIGFSNCUoHB4TPRJKGx/9oADAMBAAIRAxEAPwCpuVOIOu6n5136ocqcQdd1Pzrv1Rx4QsEXY5U4g67qfnXfqhypxB13U/Ou/VHHhCwRdjlTiDrup+dd+qHKnEHXdT8679UceELBF2OVOIOu6n5136ocqcQdd1Pzrv1Rx4QsEXY5U4g67qfnXfqhypxB13U/Ou/VHHh8IWCLscqcQdd1Pzrv1Q5U4g67qfnXfqjj/CELBF2OVOIOu6n5136ocqcQdd1Pzrv1Rx4WhYIuxypxB13U/Ou/VDlTiDrup+dd+qOPCFgi7HKnEHXdT8679UOVOIOu6n5136o48IWCLscqcQdd1Pzrv1Q5U4g67qfnXfqjjwhYIuxypxB13U/Ou/VDlTiDrup+dd+qOPCFgi7HKnEHXdT8679UOVOIOu6n5136o48IWCLscqcQdd1Pzrv1Q5U4g67qfnXfqjjwhYIsQhCCJCEIIkIQgiRkQtH1lpd2YdS2ygqUToAIIvmO4x6JaTfmlBLDa1k9AibYfwA68gTVSUhpgaqKzZIHbEiTUKBQ0Fumyn211O1xfNbH7keET09NPUm0Lb+ei4fIxn1FQWRwZVJoj7sgbxvjvscGE1kCplzix/OoJ/WJ01RsZ1anOTSnEU5niytthsZVOC1wLDXXtPwivHnnnVlT61KUd6lEmNSkwQ1BIMouO2qrSVeTXL8rstcHtLbSA9UJUG2uZ4esfCY4OpJwj7HPy6r+6+n1id4Y4OKVV6FJVB+anA483mUEKSADcjTmxWtQaRLT00w3myMvKQkqNzobR3TYTT1L3Rxym7d9Fy+pkYA4t3XynODafaSpbSipI2EC4+UR+oYZqUiTnYKgN6QYnFCp1fnwXKKxPOBJsXG1FKB2ZjYR2pxWJqOznrlLW/LDat1sKt/603t8YhnwZzHZWStJ7XsV2yquLuaVSikqSbKSQeiNTFrTNPw/X0EItJzKtQh7YT2KiHYhwjPUkqcKCpu19BfSMuWGWF2WVpCsse14u0qMwjKha2loxEa6SEIQRIQhBEhCEESEIQRIQhBEjKRcwsY9NPk3Z2ZQyym6lHb0QRfek02YqUyllhJNzYmLPp9HpeFJRt6fSHpxaczbI/Ee09Ajeny0pg+lMrW0lyovJ+6Qoapv+Y+kfOv4Xr0pKNVeotOOiYSFvKGqmidyhu3dgvGrh2Hsnc2SpNmnYd1VnnLQQxe7DrRxtXfsdUn1yzSEFbMuykBJttCb7DbW+2JnXuDClTMogUlSpOZbGilKK0uH+a+o7xaKlpFSdpFUlp9kkKYcCtPzDePiI/Qs0t2qUHj6RM8S680HZd0C4vtAI3g7DGjivGo5mGF2VnTsO6hpssjTmFyuTgR2claYaJV2i3OyQypKjdLrWxKkneN3wiq+EajexcSvhtOWWmrvtC2guecB3H9RFhYX4RJGecEpWkIkJ9BKCVf3aiNDY7j2GODwq12hVWTZlZR4zM+w5mStkXQlOwpKu0fMRFhxnhr+Zh5t7be66nEb4t9lOeDxQODKVb/SP/yMUouS9oYwckL2ExUFNk22AqNz4Xib4V4RaPRsPSNPmkTCn2UkLLaAU3zE6a9BiAPVJXKB2qSRAUJovtA7udcRbw6nnjnnOW172+So55GFjQr6qE1T8J4fU/xIRKyqAEttgXJ2ADtJI1jj4TxzJYnm3ZFcmuWmMhWlKyFhad+vT2R6ZGoUfHmH3JdbgJdSOOl81nGldncd8fLCmA5HDc+5OtzL0w8UlCC4AMiTt2bT2xhBsDY3ie/F6K3dxIyfSoDwoYal6LPMzsggIlZskFlI0QsdHQD0RHadXHGG0y88gTMof/DUecntSd3dEu4X65Lz85K02UcQ4ZYqW8pJuAoiwF+m0QyhUOers4mWprKlL2LWRzGx0qP7bY9PSNZNh4NYNPPbos+Uls54a8eJsKsvyhqVIUHW1HWw1B6CNxiBOoU2soWkhQ2iLortCqGBZ5hfG/a5OYRlWbWS4q3OSR07we2IrjHD8vNSgq9K1aXqUgag7we2PLVlIILSRHNGdj/BWjFLm5XaOCr6EbKBvqLGNYpdFMkIQgiQhCCJCEIIkZG2MRkbYIsgEmw2mLPwNSWKXTHKxUUXCBdKbarVuAiE4UpaqnVWWwm6QoE32RYWKZtDcxLUtlOaXlCC4nNbjFbxcdml4u0FJ6uoEf5Rqf8AShnl4bPKw2awHGsWPyImJcPkguJu3ppqNoTuB2XEW7hXFlNxTKFCAG5rL97KuanvHvJPTGuDsQ0ev0tEtJJQ0ppvIuTc2oGzTpEcqc4OJcV6XqNIm1yLaHQtxpN9LG5yG+l9ltmsXqqeGe8c7cjm/Sf4I/lQxsc3mZqDuo7wlYKlqWyaxSU8WxnAeYAulObTMnoFzsjn4c4QpihYc9molRMPNLIZWtVkpQdx3k3vEs4XawhumN0Rg55ubWklCdSlAP7nQRXLz0phaXD82EvVI6pGhSz2Dt7YmFXH6AerGY35R1P9Lkxu434WndbzNOmqjNPVKsvNSP2hZdWMnOJPQjcNN8eN2rYXppUkMKm1j8zyidf9o0iGVjEM5VHVLccUlJN8oJjjk7xGVNiFTMLZso7DRWGwMb01VhvY8p7arS1Llwi2wMiNmsaUWayonKVLWJ5x4qxHxEVzcQFoqBzwb5j8lS5W9lasq5Q594O0udfp80DzSFFQA/UeMfeq1LE8qzxM3VJpyWVzUuIeKkL+O0dxip2nlsqCm1FKhvES3DeMXZW0rP2el16KC9QodBEX4MRljcOKM4Hff5UL4ARymxUvwRhNzE824XJhLUswQHlA3cJO4Dd3xc0jL0jDUnLyUqhEs2tYbbQkXU4v9zptim5CYdw/ON12gL42VUMrrKjfKD+VR3joO6JPwcvT+JcUTVbqjhdMo3lZSdEIUrckdg39saNe59ZGahr/AMIDbz291BCGxHJbmXs4Y6oEyEnSmE53ZlwOKSBqUp2Ad5PyiAyKpqhTqpCsS7rEvMIBcQ4mxSDsUOi3rF2poMuK4/Wpv758JDbBVsYQBrbtJuSe6K24VcQ0iqLak5BCX5mXXrNJNkpG9Hb+kfMNmEjBRtZdp3PY/wBJO3KeJexVVY1oZpNScUkXbUbgjYQd8Rk7YtZ5hFfwsthesxJWTmO1SPy+GyKsebU24pCtqTYxiTwuglMTtwrcbw9ocF84QhES7SEIQRIzvjEdfDtIVWKgmXSTl0uRHwm26LkkEQAJOyLT5E4ebmFSbtUlhNNi6285JT37o3OBaABf2jL/ANRiMzMG6nZTTPF2tJXm4NZduRp01VXLEMtqXr07vnHOeWp11bjysy1kqUT0nbE2kaZSZalOU72iyplRBORwjZ3CPkaDh+9/tif/AH1ekbeDYtS0bHF97lU6rDqqV1stlEJaZek5huYlHltPNm6XEqsR/wA6ImaOFKuplOKU3KKctbjig377bLxp7BoGz7Wgd8woftD2Dh/W8235hXpF+oxvCqg3kYSR4UUeGVzRytK5bE0uXlpnEdVdU9NvFQZUs7SNqrfIfGK1rFSeqc2t55RVroOgRbtXo9NqjTTDtUlkSraAlttCjYAdttY5PIfD50NSl/6lekeaqKxs8pkO3TwOgV6OjlY22UqqdbW3Ri3ZFrchcP8AWLH9R9IzyEoHWMv/AFH0iHjsUnpJ/wBBVUWPRCx6ItbkJQLX9oy9unMYHA2HhYqqcuAelRj56hi++jqB+Q/Cqmx6IynTdFrJwHQVi6Kgysfy5j+gjJwHQUfjn2k/7sw/aOuOxc+mm/SVGcC19UpMGSmznlnU5Cg7CDFjYUrqcG1p2UmFqXR5z71LlrlJ3K7dlj3CI8nBVBSQpupy+mtws6R3FU6lPSbMvO1Bh4M34tYcUhWU7RoNkWqOuijLmSasduO3lRy0NQeZrdV8cZ4+m64tyTkFLladsJBst0dpGwdkQvTYImpoOH76TaCCdP7Qr0gKDQCbCbb8yfSPQ02O4bSsDIwR+ypPwutkNyCuBhmYDFWbbWfu5kFhfcdnziG4vkDIVp5FtCom/TFpIodAS4laZ1F0kEffqNiDfojzVrD1IrM2ZibqUuFH8qSdPlGNiuIU9VMJY77aqzTUVTGzK5qpkg32QtFrHA2HwCo1KXA6SoiOTWMI0o0h6co881Mhk2UW1aJPQbxmiVp2Uz4ZGC7m2Vf2jEbKBvrtjWJVEkTjgrJ9uCxsbiIRE34Kv89+IjiX6SumbhdqbpzDVcmppGcrU6ohKjzQSdTH0090a9kfeof4+YP/AJitul9YkVFwTUKpTVzQcRLlRuwhwEZ07yejsjLAfIdF+gCWnpIQX2AK6/BO0h5dTLraFao1Iv0xYplZe39w3/QIiuAsOztA+1mfUyS8U5UtrvYC+p8Yl5VbcbRpQtIYAV43E52yVTnMNwqq4VEIbq8mltCUjiDokWuc0cDDdDer1QTLtpKWRq85uSn1O6JJwgNGtYpk5Cn2dfDWVYGoRztb9widYdosvQ5BEqwAVHnOOW1WreTFcRZ5SegWuMR9LQMaDzkfAXok6XIyUs1Lsy7YbaTlSCkbO+MMrpr8y/KtBhbzGXjEBIum+oj2uHmnWx6SYiFDwxO0uuPVRyroe+0FXHt8XbMDs1vui0SG2FlgRkPDnOdY9PJXSxNhuUrdOUwEIaeTdTTiU2KT+4impyVekpp2Wmmy282rKpJGw/uI/QWpTYWv3xFMc4X9sypmZRKRPMjm7uMT7pP6RBUQZhdq1MIxM07+HIeU/wDSiGEsEuVllE7OuFmUJ5iUiy3B033RYVPwtRqeBxEgyVbStxOZR+Jjl4FxBKTVMZp7ygxPSyeKWyvQm2lxEsUbjQbd8dwxsA03VfEayqfM5ryQL6DwuFVK/QaO5xU08yh2392hFz4CPAjG+GXTlccLY952XIHjHKr/AAfTE3PPzdOnEDj1Fam3rjUm+ihujkN8HVavZb0m2N5Dqj8gI5c+YOsGqxBTYe6IOkmN14eEB6TmKzx9OWyuXXLJKSyRa+t9kWjh2WYXQpBS2WySwg3KR0RUOKaKKFPCSMwHnFM51Ky5RrfZFyYc0oNP/wC3R+kcQ3MjiRqpsUs2ihyOuOhXpXKy5BAYbB6cgir8P4LmatOPTNRStiSDqrJIsp3nHZ0Dti11E2PdEaw7jCQqzy5Z20tOBSk8WpVwqxI5p3xPIxjiA5ZlHUVMbHmHxc9l2ZanSMlKoYYlmm2m02AyiwiI4nxlT5BS5WlMMTM0NFOZRxaD37z2RMpyVbnpR2WfBLTqSlQCiDbvEVfiTAc3TiqYpuaalRc5LfeNj/7frHExc0cgU2GNp5pf+S+38/uonUZh6qLWufWXVLBB2JsOy2yNJOSbk8MVRKVKWVKRmUvUnRQHhGDzdDYEGxHRHqVphupZubzkbe5UUonOzar0GMRRijzAbbKoV/iPfGkfRY5x7zGh2xqrxSb4l3BxPMSVaC5hVkkiIhGyFqQoKQSCN4j4RcWX0GythdCqKq5MzyJphxhaypBS8BcE6DKeiJVKV3FkogJTOS7qQb2eWg/paKNTWqilISJpzKNgJjIrdQuP7UuIOC4G4Kv/AHg8syPaD7hfoEYuxSRlDdNUbbQvZ4GPBPVrFk8kpcmWWkEWIYWlPz2xEcJVKbfwrNLlphTcy0njCU6lQB1+Uec4jrAP+YO/L0jTocGmrmFzZLWKpvxVtO7/ABD4Usoz1bozjrkm3KKeeN1uvLC1nsveOrypxaLn+w/LT5xX3KOsfx7vy9Ico6vvqDoHwi+PstUgf5FxJjrZDmdGCfZSytT+IKwGkzj8sgNE2Sy8EC56dY5n2CpD8TwI/wC82/OOfVQ9WaAidlnCmdYHFvEbzuV8RFduVepNkpVMuBSTYg7o8/NRyRyOY42IWlDi72sGRot7K8KZXcTU2Tbk5Z2TU02LJLrgUq3abx6uVWK966d4p9YoP23Uf4pcPblRt/iVxyIngbqJ1aHG5jb8K3amzUKlPGdmG5JD6vxKZdCMx6duh7Rtj2yNTxPIpyy9RSpO5LzyHLdlzrFKmuVH+KXD25Uf4pccinIN76qZ2KPc0Mc0WG2iv9rF2KUjnCmr71AfvBzFuKFDmJpqD2EH94oD25Uf4pcPbVRI/wAUuO+G/wDUq3qm3uWD4VvVVuq1ebVNTy5dbqk5LhxIAT4x2pPEeKZaWZl5f7DxTaQhGoJsNNdYpmhP1SqTyGEzLhRcZrdEWFWqg/QmJemU99TbyAFzCht1Ggiajw+WomyRnUrupxciMNexthsLKVcqMW65hInp2esRZVIqCllZS0FFRVcPAEEm8cblHWf490eEZ5R1j+Pd+UbLvsrUO3kVaH7RcG+SMC/hTqUxBiuVYQwl2VdCRYKdIUr4m8fY4qxWB+Kn3v0p9YhNMrNZnZ+Wlft72VxwBWz8O0/IRGsc1p8VxwSrxSkDaIza/DZaN4jc+5IXUWJNnBdwx8Kd1tFSq2dx5untTC0kcaw4lCjfpF9Y4iJN6h4XqLVQeZK3lpKEodzlIAIJJ7bxXntuo7ppzxj5TFRm5gBLz61ptYhR2xSbCQdSpZ618zAw6BeZZupVumNTtgYxE6ppCEIIkZG2MQgimvBvVkydQMs+ocU5ob9uhEdCqyRp8+9K25qFXSTvSdQfCIDKzCpeYbeR+JBvpFoLWK/QGZ5rnTUqgB0DUqb/APyNfBawU1Rld9Lv/eiq1cXEZcbhcKPtKysxOOcXKy7r69uVpsrPxA2RrLMqmJhllojO64lCbdJNv3j9CUum0vCVDNihhhhGZ15QsVHeVHfHp8TxP0YAaLuKzqen4t79FRsm5OUGdH22UeaQ4MrjTzZQVp7Ljb0RzcXYYDzftSlHjJdznXG3uPQYvuRrGHcZMvybZTMi3PZdTY294X/URU9ZQ5hLEE3IS7wmpK4UtB1BSdgV0KGy8efnb95PPLllHTuP9q7H+B1u1VCtsoUUrBSobRaNItOfw9R8RpL1NcSy/tLK9FDu3GIpUsE1SScKeLKhuuLGMOVj4XFkgsfKuMcHi7VF4R0F0aoNkhUq5cdCY+svh+pPkZJdQvvIjjM3uurLlx66fIPzzwaYbKidpA2RL6Lwdz80oLmOa3+bSwHxiTtqouFmeKk0pnZ5I2pN20H+Y7+6JqeCaodlhF/PRcSSNjF3FaUaQlsH0tM3MpQqedA4hu2qldJHR+seqp4JrKaC5XpsgvrUXXpdf40oOt73tfsjt8GcjKV2pzFWq02man2VAtyytMg3KtvHQBsid17D663UJMzk1/0pj7xcoARxrgOmY70jojXZMMMeIWHm/MT18BVizjtznbovz3tF9fjGsTet4ZTW6nUZvCUqVyUuDnI0S67fnBrp9bxD5eWdmZlEswhReWrIkEWsek9Fo9XBXRSx572tv491muhc11l18OoRKSk7VnTYNoLTRPvHVXgIrOpzJm5154m+ZRIibY6qjclJtUeQWC22mylA/iP5j8TEAUY8DWVRq6h0p67ey2oY+GwBYvGIQispEhCEESEIQRIQhBFkbYkmDq+ujT6AtV2F/iB2do7ojUbBVjppAorSqUkJJ6Xq1MTeTW4laB/pLBzZT2aad8XK+ZTG+EHG5Z7I3NtWvtLa9DZQ7CNY/PWEMUfZSZKfAdlnBlUleoUP+CJW27UcPtuzmHZ1z7E+jKsI5xRf3h0i+io2I5zWhsb3WkbsT1VRzOESQNCvM6mp4OrysrzAnGkqTdtYWAFC3wO+xjp8Gcy2rFiWJ4Jebnm1tuB3nZ1fiBN9+hiJKUpalKzKUVaqUo3Kj0mOtg5mYfxTTEStuNEwlXwGpPhHqainBpXufbNl1IWex5LwBtdTjHuCGRUaanDciWn5pxYWEE5E2ANz0b48M9QcZYfaUtt1FQlEi5UkBWUdoOtotGv1iUoVNcn59RDSNBYXKidgHhFJ4txpUcROFolUtIAnKwhVs3+47+6PP4c6rqw1haHMG5cLq5OI49b2PhaS+KZh9YR7KlH3VnKhKEG6j2ARJWqbjJ2X4yUoUlLaXGcjN4GOlwO0RgU5ysPIC5pxZabUofgSno7Y2xZwkO0etPU2QkGnhLEIdW8opJUReybfrCYROqTBSwtJbvdfWghmZ7iotRZKoYnxC7Rq9VXZVTWbMwgfiKSLgW08Y9vCNgyVoVOkp2ksqSyn7qYzG6io/hUd224+MRiYrznKpVelGy2szHHhskG3SntB1EXnNMyeKcNrbCs8rPMXSrouLg/A/pE9XNPRSxSDRh3A28riNrZWub1X56p89M06aam5F4szDRuhaf8Amo7IvPBWLpXE0nxbiUs1BsDjmCdv8yekH5RE3+C5qUoE267OreqKGipsp5jaSN3bfZqd8VvIvzMtONPSC3G5pKuZxZ52boHTFmoZS4oxzozYt6qNhkpzYi91a+OsXy9AllUOgBpuaULLU0nmy4O2wH5jttFfPPN4bpj03OKvU5lOxRupsHcf5jv74y5xGHmlVGquJcqCiVpbvn4pR3k71fpFdVusTFWm1PPqJBNwCY87U1DGMNPAdPzO7/0rsbC853/sF5Z2acnJlb7pupUecwJjEUFYSEIQRIQhBEhCEESEIQRIyNsYhBFsDEjw3iqapDiUKUVs7Ck9ERu8ZCiN8CLorTQzSq62ZimvNykwdS0o/dq7vdPyj1UCoTODKymdnKaHLtlCCpdhYnUpVsJip5abelnM7KylXZErpGOp2VbDE4kPMk85KhdJ7wY04MVnZGYpOZh6dflVnUzS7M3Qqd8IGMmsTMyTEm280y3dbqHBbn7BqNCAL+MQwjXZvjpN1jDFRN3GVyrp/wBBdk/0m48LR6E0ykP6y9ZSOx5r0JjaoMXoIIhGLt91VmppnuudVMOCnFUpIMuUapOoaQtzjGHVmybnakndExrWC6DXpwT80lwPLHPWy7lDg7baRT4oLP5KtJKHbm9I+vsxKGsi8QoS2BbIhTloo1L6J0xngnyk+6ljEoZley6Y7k5ORxLMy1PbSiWaQgIDZ0HN1177x18K8IDuH6E5IGW+0OJcKpfOrKlKVakHft2W7Y4CmsPS11zFSedtubSlGvebx43sX0imgppUmjjdzqvvFeJ2fCJKjFaN1O2EgyEddlyynlDy4aBSKpTeJMTAu1WaMtI2zZFji0AdiRqr4xxZ6v0vD7S0Uw8bOEazCgCruAGiR3fGIjVMVVSoZg68oJV26+McFSyo3O3pjGnrZZhkHK3sFbZC1pudSvZU6nMVF9Tr6yb7BuEeImF4xFUWAsFKkIQgiQhCCJCEIIkI3yK91XhDIr3VeEEWkI3yK91XhDIr3VeEEWkI3yK91XhDIr3VeEEWkI3yK91XhDIr3VeEEWkZBsY2yK91XhDIr3VeEEWt9TG6XVp/CtQ7jGMivdV4QyK91XhBF9EzUwNjzn9RjBmHjtdWe9RjTIr3VQyK91UERSlK/ESe+NTstG2RXuq8IZFe6rwj6i1jEb5Fe6rwhkV7qvCPiLSEb5Fe6rwhkV7qvCCLSEb5Fe6rwhkV7qvCCLSEb5Fe6rwhkV7qvCCLSEb5Fe6rwhkV7qvCCL9Ncl8PdQ0vybfpDkvh7qGl+Tb9IQiN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F//Z"/>
          <p:cNvSpPr>
            <a:spLocks noChangeAspect="1" noChangeArrowheads="1"/>
          </p:cNvSpPr>
          <p:nvPr/>
        </p:nvSpPr>
        <p:spPr bwMode="auto">
          <a:xfrm>
            <a:off x="155575" y="-609600"/>
            <a:ext cx="149542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AutoShape 10" descr="data:image/jpeg;base64,/9j/4AAQSkZJRgABAQAAAQABAAD/2wBDAAkGBwgHBgkIBwgKCgkLDRYPDQwMDRsUFRAWIB0iIiAdHx8kKDQsJCYxJx8fLT0tMTU3Ojo6Iys/RD84QzQ5Ojf/2wBDAQoKCg0MDRoPDxo3JR8lNzc3Nzc3Nzc3Nzc3Nzc3Nzc3Nzc3Nzc3Nzc3Nzc3Nzc3Nzc3Nzc3Nzc3Nzc3Nzc3Nzf/wAARCACyANADASIAAhEBAxEB/8QAHAABAAIDAQEBAAAAAAAAAAAAAAYHAQIFBAMI/8QASBAAAQIEAwILBQYDBwIHAAAAAQIDAAQFEQYSITFBBxMWIlFVYXGRlNEVUoGh0hQjMkKxwVRikiQzNDVTcvAldENjgpOywuH/xAAbAQEAAwEBAQEAAAAAAAAAAAAAAwQFAgYBB//EADMRAAEDAgQFAwEIAgMAAAAAAAEAAgMEEQUSITETIkFRYRRxkTIGFSNCUoHB4TPRJKGx/9oADAMBAAIRAxEAPwCpuVOIOu6n5136ocqcQdd1Pzrv1Rx4QsEXY5U4g67qfnXfqhypxB13U/Ou/VHHhCwRdjlTiDrup+dd+qHKnEHXdT8679UceELBF2OVOIOu6n5136ocqcQdd1Pzrv1Rx4QsEXY5U4g67qfnXfqhypxB13U/Ou/VHHh8IWCLscqcQdd1Pzrv1Q5U4g67qfnXfqjj/CELBF2OVOIOu6n5136ocqcQdd1Pzrv1Rx4WhYIuxypxB13U/Ou/VDlTiDrup+dd+qOPCFgi7HKnEHXdT8679UOVOIOu6n5136o48IWCLscqcQdd1Pzrv1Q5U4g67qfnXfqjjwhYIuxypxB13U/Ou/VDlTiDrup+dd+qOPCFgi7HKnEHXdT8679UOVOIOu6n5136o48IWCLscqcQdd1Pzrv1Q5U4g67qfnXfqjjwhYIsQhCCJCEIIkIQgiRkQtH1lpd2YdS2ygqUToAIIvmO4x6JaTfmlBLDa1k9AibYfwA68gTVSUhpgaqKzZIHbEiTUKBQ0Fumyn211O1xfNbH7keET09NPUm0Lb+ei4fIxn1FQWRwZVJoj7sgbxvjvscGE1kCplzix/OoJ/WJ01RsZ1anOTSnEU5niytthsZVOC1wLDXXtPwivHnnnVlT61KUd6lEmNSkwQ1BIMouO2qrSVeTXL8rstcHtLbSA9UJUG2uZ4esfCY4OpJwj7HPy6r+6+n1id4Y4OKVV6FJVB+anA483mUEKSADcjTmxWtQaRLT00w3myMvKQkqNzobR3TYTT1L3Rxym7d9Fy+pkYA4t3XynODafaSpbSipI2EC4+UR+oYZqUiTnYKgN6QYnFCp1fnwXKKxPOBJsXG1FKB2ZjYR2pxWJqOznrlLW/LDat1sKt/603t8YhnwZzHZWStJ7XsV2yquLuaVSikqSbKSQeiNTFrTNPw/X0EItJzKtQh7YT2KiHYhwjPUkqcKCpu19BfSMuWGWF2WVpCsse14u0qMwjKha2loxEa6SEIQRIQhBEhCEESEIQRIQhBEjKRcwsY9NPk3Z2ZQyym6lHb0QRfek02YqUyllhJNzYmLPp9HpeFJRt6fSHpxaczbI/Ee09Ajeny0pg+lMrW0lyovJ+6Qoapv+Y+kfOv4Xr0pKNVeotOOiYSFvKGqmidyhu3dgvGrh2Hsnc2SpNmnYd1VnnLQQxe7DrRxtXfsdUn1yzSEFbMuykBJttCb7DbW+2JnXuDClTMogUlSpOZbGilKK0uH+a+o7xaKlpFSdpFUlp9kkKYcCtPzDePiI/Qs0t2qUHj6RM8S680HZd0C4vtAI3g7DGjivGo5mGF2VnTsO6hpssjTmFyuTgR2claYaJV2i3OyQypKjdLrWxKkneN3wiq+EajexcSvhtOWWmrvtC2guecB3H9RFhYX4RJGecEpWkIkJ9BKCVf3aiNDY7j2GODwq12hVWTZlZR4zM+w5mStkXQlOwpKu0fMRFhxnhr+Zh5t7be66nEb4t9lOeDxQODKVb/SP/yMUouS9oYwckL2ExUFNk22AqNz4Xib4V4RaPRsPSNPmkTCn2UkLLaAU3zE6a9BiAPVJXKB2qSRAUJovtA7udcRbw6nnjnnOW172+So55GFjQr6qE1T8J4fU/xIRKyqAEttgXJ2ADtJI1jj4TxzJYnm3ZFcmuWmMhWlKyFhad+vT2R6ZGoUfHmH3JdbgJdSOOl81nGldncd8fLCmA5HDc+5OtzL0w8UlCC4AMiTt2bT2xhBsDY3ie/F6K3dxIyfSoDwoYal6LPMzsggIlZskFlI0QsdHQD0RHadXHGG0y88gTMof/DUecntSd3dEu4X65Lz85K02UcQ4ZYqW8pJuAoiwF+m0QyhUOers4mWprKlL2LWRzGx0qP7bY9PSNZNh4NYNPPbos+Uls54a8eJsKsvyhqVIUHW1HWw1B6CNxiBOoU2soWkhQ2iLortCqGBZ5hfG/a5OYRlWbWS4q3OSR07we2IrjHD8vNSgq9K1aXqUgag7we2PLVlIILSRHNGdj/BWjFLm5XaOCr6EbKBvqLGNYpdFMkIQgiQhCCJCEIIkZG2MRkbYIsgEmw2mLPwNSWKXTHKxUUXCBdKbarVuAiE4UpaqnVWWwm6QoE32RYWKZtDcxLUtlOaXlCC4nNbjFbxcdml4u0FJ6uoEf5Rqf8AShnl4bPKw2awHGsWPyImJcPkguJu3ppqNoTuB2XEW7hXFlNxTKFCAG5rL97KuanvHvJPTGuDsQ0ev0tEtJJQ0ppvIuTc2oGzTpEcqc4OJcV6XqNIm1yLaHQtxpN9LG5yG+l9ltmsXqqeGe8c7cjm/Sf4I/lQxsc3mZqDuo7wlYKlqWyaxSU8WxnAeYAulObTMnoFzsjn4c4QpihYc9molRMPNLIZWtVkpQdx3k3vEs4XawhumN0Rg55ubWklCdSlAP7nQRXLz0phaXD82EvVI6pGhSz2Dt7YmFXH6AerGY35R1P9Lkxu434WndbzNOmqjNPVKsvNSP2hZdWMnOJPQjcNN8eN2rYXppUkMKm1j8zyidf9o0iGVjEM5VHVLccUlJN8oJjjk7xGVNiFTMLZso7DRWGwMb01VhvY8p7arS1Llwi2wMiNmsaUWayonKVLWJ5x4qxHxEVzcQFoqBzwb5j8lS5W9lasq5Q594O0udfp80DzSFFQA/UeMfeq1LE8qzxM3VJpyWVzUuIeKkL+O0dxip2nlsqCm1FKhvES3DeMXZW0rP2el16KC9QodBEX4MRljcOKM4Hff5UL4ARymxUvwRhNzE824XJhLUswQHlA3cJO4Dd3xc0jL0jDUnLyUqhEs2tYbbQkXU4v9zptim5CYdw/ON12gL42VUMrrKjfKD+VR3joO6JPwcvT+JcUTVbqjhdMo3lZSdEIUrckdg39saNe59ZGahr/AMIDbz291BCGxHJbmXs4Y6oEyEnSmE53ZlwOKSBqUp2Ad5PyiAyKpqhTqpCsS7rEvMIBcQ4mxSDsUOi3rF2poMuK4/Wpv758JDbBVsYQBrbtJuSe6K24VcQ0iqLak5BCX5mXXrNJNkpG9Hb+kfMNmEjBRtZdp3PY/wBJO3KeJexVVY1oZpNScUkXbUbgjYQd8Rk7YtZ5hFfwsthesxJWTmO1SPy+GyKsebU24pCtqTYxiTwuglMTtwrcbw9ocF84QhES7SEIQRIzvjEdfDtIVWKgmXSTl0uRHwm26LkkEQAJOyLT5E4ebmFSbtUlhNNi6285JT37o3OBaABf2jL/ANRiMzMG6nZTTPF2tJXm4NZduRp01VXLEMtqXr07vnHOeWp11bjysy1kqUT0nbE2kaZSZalOU72iyplRBORwjZ3CPkaDh+9/tif/AH1ekbeDYtS0bHF97lU6rDqqV1stlEJaZek5huYlHltPNm6XEqsR/wA6ImaOFKuplOKU3KKctbjig377bLxp7BoGz7Wgd8woftD2Dh/W8235hXpF+oxvCqg3kYSR4UUeGVzRytK5bE0uXlpnEdVdU9NvFQZUs7SNqrfIfGK1rFSeqc2t55RVroOgRbtXo9NqjTTDtUlkSraAlttCjYAdttY5PIfD50NSl/6lekeaqKxs8pkO3TwOgV6OjlY22UqqdbW3Ri3ZFrchcP8AWLH9R9IzyEoHWMv/AFH0iHjsUnpJ/wBBVUWPRCx6ItbkJQLX9oy9unMYHA2HhYqqcuAelRj56hi++jqB+Q/Cqmx6IynTdFrJwHQVi6Kgysfy5j+gjJwHQUfjn2k/7sw/aOuOxc+mm/SVGcC19UpMGSmznlnU5Cg7CDFjYUrqcG1p2UmFqXR5z71LlrlJ3K7dlj3CI8nBVBSQpupy+mtws6R3FU6lPSbMvO1Bh4M34tYcUhWU7RoNkWqOuijLmSasduO3lRy0NQeZrdV8cZ4+m64tyTkFLladsJBst0dpGwdkQvTYImpoOH76TaCCdP7Qr0gKDQCbCbb8yfSPQ02O4bSsDIwR+ypPwutkNyCuBhmYDFWbbWfu5kFhfcdnziG4vkDIVp5FtCom/TFpIodAS4laZ1F0kEffqNiDfojzVrD1IrM2ZibqUuFH8qSdPlGNiuIU9VMJY77aqzTUVTGzK5qpkg32QtFrHA2HwCo1KXA6SoiOTWMI0o0h6co881Mhk2UW1aJPQbxmiVp2Uz4ZGC7m2Vf2jEbKBvrtjWJVEkTjgrJ9uCxsbiIRE34Kv89+IjiX6SumbhdqbpzDVcmppGcrU6ohKjzQSdTH0090a9kfeof4+YP/AJitul9YkVFwTUKpTVzQcRLlRuwhwEZ07yejsjLAfIdF+gCWnpIQX2AK6/BO0h5dTLraFao1Iv0xYplZe39w3/QIiuAsOztA+1mfUyS8U5UtrvYC+p8Yl5VbcbRpQtIYAV43E52yVTnMNwqq4VEIbq8mltCUjiDokWuc0cDDdDer1QTLtpKWRq85uSn1O6JJwgNGtYpk5Cn2dfDWVYGoRztb9widYdosvQ5BEqwAVHnOOW1WreTFcRZ5SegWuMR9LQMaDzkfAXok6XIyUs1Lsy7YbaTlSCkbO+MMrpr8y/KtBhbzGXjEBIum+oj2uHmnWx6SYiFDwxO0uuPVRyroe+0FXHt8XbMDs1vui0SG2FlgRkPDnOdY9PJXSxNhuUrdOUwEIaeTdTTiU2KT+4impyVekpp2Wmmy282rKpJGw/uI/QWpTYWv3xFMc4X9sypmZRKRPMjm7uMT7pP6RBUQZhdq1MIxM07+HIeU/wDSiGEsEuVllE7OuFmUJ5iUiy3B033RYVPwtRqeBxEgyVbStxOZR+Jjl4FxBKTVMZp7ygxPSyeKWyvQm2lxEsUbjQbd8dwxsA03VfEayqfM5ryQL6DwuFVK/QaO5xU08yh2392hFz4CPAjG+GXTlccLY952XIHjHKr/AAfTE3PPzdOnEDj1Fam3rjUm+ihujkN8HVavZb0m2N5Dqj8gI5c+YOsGqxBTYe6IOkmN14eEB6TmKzx9OWyuXXLJKSyRa+t9kWjh2WYXQpBS2WySwg3KR0RUOKaKKFPCSMwHnFM51Ky5RrfZFyYc0oNP/wC3R+kcQ3MjiRqpsUs2ihyOuOhXpXKy5BAYbB6cgir8P4LmatOPTNRStiSDqrJIsp3nHZ0Dti11E2PdEaw7jCQqzy5Z20tOBSk8WpVwqxI5p3xPIxjiA5ZlHUVMbHmHxc9l2ZanSMlKoYYlmm2m02AyiwiI4nxlT5BS5WlMMTM0NFOZRxaD37z2RMpyVbnpR2WfBLTqSlQCiDbvEVfiTAc3TiqYpuaalRc5LfeNj/7frHExc0cgU2GNp5pf+S+38/uonUZh6qLWufWXVLBB2JsOy2yNJOSbk8MVRKVKWVKRmUvUnRQHhGDzdDYEGxHRHqVphupZubzkbe5UUonOzar0GMRRijzAbbKoV/iPfGkfRY5x7zGh2xqrxSb4l3BxPMSVaC5hVkkiIhGyFqQoKQSCN4j4RcWX0GythdCqKq5MzyJphxhaypBS8BcE6DKeiJVKV3FkogJTOS7qQb2eWg/paKNTWqilISJpzKNgJjIrdQuP7UuIOC4G4Kv/AHg8syPaD7hfoEYuxSRlDdNUbbQvZ4GPBPVrFk8kpcmWWkEWIYWlPz2xEcJVKbfwrNLlphTcy0njCU6lQB1+Uec4jrAP+YO/L0jTocGmrmFzZLWKpvxVtO7/ABD4Usoz1bozjrkm3KKeeN1uvLC1nsveOrypxaLn+w/LT5xX3KOsfx7vy9Ico6vvqDoHwi+PstUgf5FxJjrZDmdGCfZSytT+IKwGkzj8sgNE2Sy8EC56dY5n2CpD8TwI/wC82/OOfVQ9WaAidlnCmdYHFvEbzuV8RFduVepNkpVMuBSTYg7o8/NRyRyOY42IWlDi72sGRot7K8KZXcTU2Tbk5Z2TU02LJLrgUq3abx6uVWK966d4p9YoP23Uf4pcPblRt/iVxyIngbqJ1aHG5jb8K3amzUKlPGdmG5JD6vxKZdCMx6duh7Rtj2yNTxPIpyy9RSpO5LzyHLdlzrFKmuVH+KXD25Uf4pccinIN76qZ2KPc0Mc0WG2iv9rF2KUjnCmr71AfvBzFuKFDmJpqD2EH94oD25Uf4pcPbVRI/wAUuO+G/wDUq3qm3uWD4VvVVuq1ebVNTy5dbqk5LhxIAT4x2pPEeKZaWZl5f7DxTaQhGoJsNNdYpmhP1SqTyGEzLhRcZrdEWFWqg/QmJemU99TbyAFzCht1Ggiajw+WomyRnUrupxciMNexthsLKVcqMW65hInp2esRZVIqCllZS0FFRVcPAEEm8cblHWf490eEZ5R1j+Pd+UbLvsrUO3kVaH7RcG+SMC/hTqUxBiuVYQwl2VdCRYKdIUr4m8fY4qxWB+Kn3v0p9YhNMrNZnZ+Wlft72VxwBWz8O0/IRGsc1p8VxwSrxSkDaIza/DZaN4jc+5IXUWJNnBdwx8Kd1tFSq2dx5untTC0kcaw4lCjfpF9Y4iJN6h4XqLVQeZK3lpKEodzlIAIJJ7bxXntuo7ppzxj5TFRm5gBLz61ptYhR2xSbCQdSpZ618zAw6BeZZupVumNTtgYxE6ppCEIIkZG2MQgimvBvVkydQMs+ocU5ob9uhEdCqyRp8+9K25qFXSTvSdQfCIDKzCpeYbeR+JBvpFoLWK/QGZ5rnTUqgB0DUqb/APyNfBawU1Rld9Lv/eiq1cXEZcbhcKPtKysxOOcXKy7r69uVpsrPxA2RrLMqmJhllojO64lCbdJNv3j9CUum0vCVDNihhhhGZ15QsVHeVHfHp8TxP0YAaLuKzqen4t79FRsm5OUGdH22UeaQ4MrjTzZQVp7Ljb0RzcXYYDzftSlHjJdznXG3uPQYvuRrGHcZMvybZTMi3PZdTY294X/URU9ZQ5hLEE3IS7wmpK4UtB1BSdgV0KGy8efnb95PPLllHTuP9q7H+B1u1VCtsoUUrBSobRaNItOfw9R8RpL1NcSy/tLK9FDu3GIpUsE1SScKeLKhuuLGMOVj4XFkgsfKuMcHi7VF4R0F0aoNkhUq5cdCY+svh+pPkZJdQvvIjjM3uurLlx66fIPzzwaYbKidpA2RL6Lwdz80oLmOa3+bSwHxiTtqouFmeKk0pnZ5I2pN20H+Y7+6JqeCaodlhF/PRcSSNjF3FaUaQlsH0tM3MpQqedA4hu2qldJHR+seqp4JrKaC5XpsgvrUXXpdf40oOt73tfsjt8GcjKV2pzFWq02man2VAtyytMg3KtvHQBsid17D663UJMzk1/0pj7xcoARxrgOmY70jojXZMMMeIWHm/MT18BVizjtznbovz3tF9fjGsTet4ZTW6nUZvCUqVyUuDnI0S67fnBrp9bxD5eWdmZlEswhReWrIkEWsek9Fo9XBXRSx572tv491muhc11l18OoRKSk7VnTYNoLTRPvHVXgIrOpzJm5154m+ZRIibY6qjclJtUeQWC22mylA/iP5j8TEAUY8DWVRq6h0p67ey2oY+GwBYvGIQispEhCEESEIQRIQhBFkbYkmDq+ujT6AtV2F/iB2do7ojUbBVjppAorSqUkJJ6Xq1MTeTW4laB/pLBzZT2aad8XK+ZTG+EHG5Z7I3NtWvtLa9DZQ7CNY/PWEMUfZSZKfAdlnBlUleoUP+CJW27UcPtuzmHZ1z7E+jKsI5xRf3h0i+io2I5zWhsb3WkbsT1VRzOESQNCvM6mp4OrysrzAnGkqTdtYWAFC3wO+xjp8Gcy2rFiWJ4Jebnm1tuB3nZ1fiBN9+hiJKUpalKzKUVaqUo3Kj0mOtg5mYfxTTEStuNEwlXwGpPhHqainBpXufbNl1IWex5LwBtdTjHuCGRUaanDciWn5pxYWEE5E2ANz0b48M9QcZYfaUtt1FQlEi5UkBWUdoOtotGv1iUoVNcn59RDSNBYXKidgHhFJ4txpUcROFolUtIAnKwhVs3+47+6PP4c6rqw1haHMG5cLq5OI49b2PhaS+KZh9YR7KlH3VnKhKEG6j2ARJWqbjJ2X4yUoUlLaXGcjN4GOlwO0RgU5ysPIC5pxZabUofgSno7Y2xZwkO0etPU2QkGnhLEIdW8opJUReybfrCYROqTBSwtJbvdfWghmZ7iotRZKoYnxC7Rq9VXZVTWbMwgfiKSLgW08Y9vCNgyVoVOkp2ksqSyn7qYzG6io/hUd224+MRiYrznKpVelGy2szHHhskG3SntB1EXnNMyeKcNrbCs8rPMXSrouLg/A/pE9XNPRSxSDRh3A28riNrZWub1X56p89M06aam5F4szDRuhaf8Amo7IvPBWLpXE0nxbiUs1BsDjmCdv8yekH5RE3+C5qUoE267OreqKGipsp5jaSN3bfZqd8VvIvzMtONPSC3G5pKuZxZ52boHTFmoZS4oxzozYt6qNhkpzYi91a+OsXy9AllUOgBpuaULLU0nmy4O2wH5jttFfPPN4bpj03OKvU5lOxRupsHcf5jv74y5xGHmlVGquJcqCiVpbvn4pR3k71fpFdVusTFWm1PPqJBNwCY87U1DGMNPAdPzO7/0rsbC853/sF5Z2acnJlb7pupUecwJjEUFYSEIQRIQhBEhCEESEIQRIyNsYhBFsDEjw3iqapDiUKUVs7Ck9ERu8ZCiN8CLorTQzSq62ZimvNykwdS0o/dq7vdPyj1UCoTODKymdnKaHLtlCCpdhYnUpVsJip5abelnM7KylXZErpGOp2VbDE4kPMk85KhdJ7wY04MVnZGYpOZh6dflVnUzS7M3Qqd8IGMmsTMyTEm280y3dbqHBbn7BqNCAL+MQwjXZvjpN1jDFRN3GVyrp/wBBdk/0m48LR6E0ykP6y9ZSOx5r0JjaoMXoIIhGLt91VmppnuudVMOCnFUpIMuUapOoaQtzjGHVmybnakndExrWC6DXpwT80lwPLHPWy7lDg7baRT4oLP5KtJKHbm9I+vsxKGsi8QoS2BbIhTloo1L6J0xngnyk+6ljEoZley6Y7k5ORxLMy1PbSiWaQgIDZ0HN1177x18K8IDuH6E5IGW+0OJcKpfOrKlKVakHft2W7Y4CmsPS11zFSedtubSlGvebx43sX0imgppUmjjdzqvvFeJ2fCJKjFaN1O2EgyEddlyynlDy4aBSKpTeJMTAu1WaMtI2zZFji0AdiRqr4xxZ6v0vD7S0Uw8bOEazCgCruAGiR3fGIjVMVVSoZg68oJV26+McFSyo3O3pjGnrZZhkHK3sFbZC1pudSvZU6nMVF9Tr6yb7BuEeImF4xFUWAsFKkIQgiQhCCJCEIIkI3yK91XhDIr3VeEEWkI3yK91XhDIr3VeEEWkI3yK91XhDIr3VeEEWkI3yK91XhDIr3VeEEWkZBsY2yK91XhDIr3VeEEWt9TG6XVp/CtQ7jGMivdV4QyK91XhBF9EzUwNjzn9RjBmHjtdWe9RjTIr3VQyK91UERSlK/ESe+NTstG2RXuq8IZFe6rwj6i1jEb5Fe6rwhkV7qvCPiLSEb5Fe6rwhkV7qvCCLSEb5Fe6rwhkV7qvCCLSEb5Fe6rwhkV7qvCCLSEb5Fe6rwhkV7qvCCL9Ncl8PdQ0vybfpDkvh7qGl+Tb9IQiN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F//Z"/>
          <p:cNvSpPr>
            <a:spLocks noChangeAspect="1" noChangeArrowheads="1"/>
          </p:cNvSpPr>
          <p:nvPr/>
        </p:nvSpPr>
        <p:spPr bwMode="auto">
          <a:xfrm>
            <a:off x="155575" y="-609600"/>
            <a:ext cx="149542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6" name="AutoShape 12" descr="data:image/jpeg;base64,/9j/4AAQSkZJRgABAQAAAQABAAD/2wBDAAkGBwgHBgkIBwgKCgkLDRYPDQwMDRsUFRAWIB0iIiAdHx8kKDQsJCYxJx8fLT0tMTU3Ojo6Iys/RD84QzQ5Ojf/2wBDAQoKCg0MDRoPDxo3JR8lNzc3Nzc3Nzc3Nzc3Nzc3Nzc3Nzc3Nzc3Nzc3Nzc3Nzc3Nzc3Nzc3Nzc3Nzc3Nzc3Nzf/wAARCACyANADASIAAhEBAxEB/8QAHAABAAIDAQEBAAAAAAAAAAAAAAYHAQIFBAMI/8QASBAAAQIEAwILBQYDBwIHAAAAAQIDAAQFEQYSITFBBxMWIlFVYXGRlNEVUoGh0hQjMkKxwVRikiQzNDVTcvAldENjgpOywuH/xAAbAQEAAwEBAQEAAAAAAAAAAAAAAwQFAgYBB//EADMRAAEDAgQFAwEIAgMAAAAAAAEAAgMEEQUSITETIkFRYRRxkTIGFSNCUoHB4TPRJKGx/9oADAMBAAIRAxEAPwCpuVOIOu6n5136ocqcQdd1Pzrv1Rx4QsEXY5U4g67qfnXfqhypxB13U/Ou/VHHhCwRdjlTiDrup+dd+qHKnEHXdT8679UceELBF2OVOIOu6n5136ocqcQdd1Pzrv1Rx4QsEXY5U4g67qfnXfqhypxB13U/Ou/VHHh8IWCLscqcQdd1Pzrv1Q5U4g67qfnXfqjj/CELBF2OVOIOu6n5136ocqcQdd1Pzrv1Rx4WhYIuxypxB13U/Ou/VDlTiDrup+dd+qOPCFgi7HKnEHXdT8679UOVOIOu6n5136o48IWCLscqcQdd1Pzrv1Q5U4g67qfnXfqjjwhYIuxypxB13U/Ou/VDlTiDrup+dd+qOPCFgi7HKnEHXdT8679UOVOIOu6n5136o48IWCLscqcQdd1Pzrv1Q5U4g67qfnXfqjjwhYIsQhCCJCEIIkIQgiRkQtH1lpd2YdS2ygqUToAIIvmO4x6JaTfmlBLDa1k9AibYfwA68gTVSUhpgaqKzZIHbEiTUKBQ0Fumyn211O1xfNbH7keET09NPUm0Lb+ei4fIxn1FQWRwZVJoj7sgbxvjvscGE1kCplzix/OoJ/WJ01RsZ1anOTSnEU5niytthsZVOC1wLDXXtPwivHnnnVlT61KUd6lEmNSkwQ1BIMouO2qrSVeTXL8rstcHtLbSA9UJUG2uZ4esfCY4OpJwj7HPy6r+6+n1id4Y4OKVV6FJVB+anA483mUEKSADcjTmxWtQaRLT00w3myMvKQkqNzobR3TYTT1L3Rxym7d9Fy+pkYA4t3XynODafaSpbSipI2EC4+UR+oYZqUiTnYKgN6QYnFCp1fnwXKKxPOBJsXG1FKB2ZjYR2pxWJqOznrlLW/LDat1sKt/603t8YhnwZzHZWStJ7XsV2yquLuaVSikqSbKSQeiNTFrTNPw/X0EItJzKtQh7YT2KiHYhwjPUkqcKCpu19BfSMuWGWF2WVpCsse14u0qMwjKha2loxEa6SEIQRIQhBEhCEESEIQRIQhBEjKRcwsY9NPk3Z2ZQyym6lHb0QRfek02YqUyllhJNzYmLPp9HpeFJRt6fSHpxaczbI/Ee09Ajeny0pg+lMrW0lyovJ+6Qoapv+Y+kfOv4Xr0pKNVeotOOiYSFvKGqmidyhu3dgvGrh2Hsnc2SpNmnYd1VnnLQQxe7DrRxtXfsdUn1yzSEFbMuykBJttCb7DbW+2JnXuDClTMogUlSpOZbGilKK0uH+a+o7xaKlpFSdpFUlp9kkKYcCtPzDePiI/Qs0t2qUHj6RM8S680HZd0C4vtAI3g7DGjivGo5mGF2VnTsO6hpssjTmFyuTgR2claYaJV2i3OyQypKjdLrWxKkneN3wiq+EajexcSvhtOWWmrvtC2guecB3H9RFhYX4RJGecEpWkIkJ9BKCVf3aiNDY7j2GODwq12hVWTZlZR4zM+w5mStkXQlOwpKu0fMRFhxnhr+Zh5t7be66nEb4t9lOeDxQODKVb/SP/yMUouS9oYwckL2ExUFNk22AqNz4Xib4V4RaPRsPSNPmkTCn2UkLLaAU3zE6a9BiAPVJXKB2qSRAUJovtA7udcRbw6nnjnnOW172+So55GFjQr6qE1T8J4fU/xIRKyqAEttgXJ2ADtJI1jj4TxzJYnm3ZFcmuWmMhWlKyFhad+vT2R6ZGoUfHmH3JdbgJdSOOl81nGldncd8fLCmA5HDc+5OtzL0w8UlCC4AMiTt2bT2xhBsDY3ie/F6K3dxIyfSoDwoYal6LPMzsggIlZskFlI0QsdHQD0RHadXHGG0y88gTMof/DUecntSd3dEu4X65Lz85K02UcQ4ZYqW8pJuAoiwF+m0QyhUOers4mWprKlL2LWRzGx0qP7bY9PSNZNh4NYNPPbos+Uls54a8eJsKsvyhqVIUHW1HWw1B6CNxiBOoU2soWkhQ2iLortCqGBZ5hfG/a5OYRlWbWS4q3OSR07we2IrjHD8vNSgq9K1aXqUgag7we2PLVlIILSRHNGdj/BWjFLm5XaOCr6EbKBvqLGNYpdFMkIQgiQhCCJCEIIkZG2MRkbYIsgEmw2mLPwNSWKXTHKxUUXCBdKbarVuAiE4UpaqnVWWwm6QoE32RYWKZtDcxLUtlOaXlCC4nNbjFbxcdml4u0FJ6uoEf5Rqf8AShnl4bPKw2awHGsWPyImJcPkguJu3ppqNoTuB2XEW7hXFlNxTKFCAG5rL97KuanvHvJPTGuDsQ0ev0tEtJJQ0ppvIuTc2oGzTpEcqc4OJcV6XqNIm1yLaHQtxpN9LG5yG+l9ltmsXqqeGe8c7cjm/Sf4I/lQxsc3mZqDuo7wlYKlqWyaxSU8WxnAeYAulObTMnoFzsjn4c4QpihYc9molRMPNLIZWtVkpQdx3k3vEs4XawhumN0Rg55ubWklCdSlAP7nQRXLz0phaXD82EvVI6pGhSz2Dt7YmFXH6AerGY35R1P9Lkxu434WndbzNOmqjNPVKsvNSP2hZdWMnOJPQjcNN8eN2rYXppUkMKm1j8zyidf9o0iGVjEM5VHVLccUlJN8oJjjk7xGVNiFTMLZso7DRWGwMb01VhvY8p7arS1Llwi2wMiNmsaUWayonKVLWJ5x4qxHxEVzcQFoqBzwb5j8lS5W9lasq5Q594O0udfp80DzSFFQA/UeMfeq1LE8qzxM3VJpyWVzUuIeKkL+O0dxip2nlsqCm1FKhvES3DeMXZW0rP2el16KC9QodBEX4MRljcOKM4Hff5UL4ARymxUvwRhNzE824XJhLUswQHlA3cJO4Dd3xc0jL0jDUnLyUqhEs2tYbbQkXU4v9zptim5CYdw/ON12gL42VUMrrKjfKD+VR3joO6JPwcvT+JcUTVbqjhdMo3lZSdEIUrckdg39saNe59ZGahr/AMIDbz291BCGxHJbmXs4Y6oEyEnSmE53ZlwOKSBqUp2Ad5PyiAyKpqhTqpCsS7rEvMIBcQ4mxSDsUOi3rF2poMuK4/Wpv758JDbBVsYQBrbtJuSe6K24VcQ0iqLak5BCX5mXXrNJNkpG9Hb+kfMNmEjBRtZdp3PY/wBJO3KeJexVVY1oZpNScUkXbUbgjYQd8Rk7YtZ5hFfwsthesxJWTmO1SPy+GyKsebU24pCtqTYxiTwuglMTtwrcbw9ocF84QhES7SEIQRIzvjEdfDtIVWKgmXSTl0uRHwm26LkkEQAJOyLT5E4ebmFSbtUlhNNi6285JT37o3OBaABf2jL/ANRiMzMG6nZTTPF2tJXm4NZduRp01VXLEMtqXr07vnHOeWp11bjysy1kqUT0nbE2kaZSZalOU72iyplRBORwjZ3CPkaDh+9/tif/AH1ekbeDYtS0bHF97lU6rDqqV1stlEJaZek5huYlHltPNm6XEqsR/wA6ImaOFKuplOKU3KKctbjig377bLxp7BoGz7Wgd8woftD2Dh/W8235hXpF+oxvCqg3kYSR4UUeGVzRytK5bE0uXlpnEdVdU9NvFQZUs7SNqrfIfGK1rFSeqc2t55RVroOgRbtXo9NqjTTDtUlkSraAlttCjYAdttY5PIfD50NSl/6lekeaqKxs8pkO3TwOgV6OjlY22UqqdbW3Ri3ZFrchcP8AWLH9R9IzyEoHWMv/AFH0iHjsUnpJ/wBBVUWPRCx6ItbkJQLX9oy9unMYHA2HhYqqcuAelRj56hi++jqB+Q/Cqmx6IynTdFrJwHQVi6Kgysfy5j+gjJwHQUfjn2k/7sw/aOuOxc+mm/SVGcC19UpMGSmznlnU5Cg7CDFjYUrqcG1p2UmFqXR5z71LlrlJ3K7dlj3CI8nBVBSQpupy+mtws6R3FU6lPSbMvO1Bh4M34tYcUhWU7RoNkWqOuijLmSasduO3lRy0NQeZrdV8cZ4+m64tyTkFLladsJBst0dpGwdkQvTYImpoOH76TaCCdP7Qr0gKDQCbCbb8yfSPQ02O4bSsDIwR+ypPwutkNyCuBhmYDFWbbWfu5kFhfcdnziG4vkDIVp5FtCom/TFpIodAS4laZ1F0kEffqNiDfojzVrD1IrM2ZibqUuFH8qSdPlGNiuIU9VMJY77aqzTUVTGzK5qpkg32QtFrHA2HwCo1KXA6SoiOTWMI0o0h6co881Mhk2UW1aJPQbxmiVp2Uz4ZGC7m2Vf2jEbKBvrtjWJVEkTjgrJ9uCxsbiIRE34Kv89+IjiX6SumbhdqbpzDVcmppGcrU6ohKjzQSdTH0090a9kfeof4+YP/AJitul9YkVFwTUKpTVzQcRLlRuwhwEZ07yejsjLAfIdF+gCWnpIQX2AK6/BO0h5dTLraFao1Iv0xYplZe39w3/QIiuAsOztA+1mfUyS8U5UtrvYC+p8Yl5VbcbRpQtIYAV43E52yVTnMNwqq4VEIbq8mltCUjiDokWuc0cDDdDer1QTLtpKWRq85uSn1O6JJwgNGtYpk5Cn2dfDWVYGoRztb9widYdosvQ5BEqwAVHnOOW1WreTFcRZ5SegWuMR9LQMaDzkfAXok6XIyUs1Lsy7YbaTlSCkbO+MMrpr8y/KtBhbzGXjEBIum+oj2uHmnWx6SYiFDwxO0uuPVRyroe+0FXHt8XbMDs1vui0SG2FlgRkPDnOdY9PJXSxNhuUrdOUwEIaeTdTTiU2KT+4impyVekpp2Wmmy282rKpJGw/uI/QWpTYWv3xFMc4X9sypmZRKRPMjm7uMT7pP6RBUQZhdq1MIxM07+HIeU/wDSiGEsEuVllE7OuFmUJ5iUiy3B033RYVPwtRqeBxEgyVbStxOZR+Jjl4FxBKTVMZp7ygxPSyeKWyvQm2lxEsUbjQbd8dwxsA03VfEayqfM5ryQL6DwuFVK/QaO5xU08yh2392hFz4CPAjG+GXTlccLY952XIHjHKr/AAfTE3PPzdOnEDj1Fam3rjUm+ihujkN8HVavZb0m2N5Dqj8gI5c+YOsGqxBTYe6IOkmN14eEB6TmKzx9OWyuXXLJKSyRa+t9kWjh2WYXQpBS2WySwg3KR0RUOKaKKFPCSMwHnFM51Ky5RrfZFyYc0oNP/wC3R+kcQ3MjiRqpsUs2ihyOuOhXpXKy5BAYbB6cgir8P4LmatOPTNRStiSDqrJIsp3nHZ0Dti11E2PdEaw7jCQqzy5Z20tOBSk8WpVwqxI5p3xPIxjiA5ZlHUVMbHmHxc9l2ZanSMlKoYYlmm2m02AyiwiI4nxlT5BS5WlMMTM0NFOZRxaD37z2RMpyVbnpR2WfBLTqSlQCiDbvEVfiTAc3TiqYpuaalRc5LfeNj/7frHExc0cgU2GNp5pf+S+38/uonUZh6qLWufWXVLBB2JsOy2yNJOSbk8MVRKVKWVKRmUvUnRQHhGDzdDYEGxHRHqVphupZubzkbe5UUonOzar0GMRRijzAbbKoV/iPfGkfRY5x7zGh2xqrxSb4l3BxPMSVaC5hVkkiIhGyFqQoKQSCN4j4RcWX0GythdCqKq5MzyJphxhaypBS8BcE6DKeiJVKV3FkogJTOS7qQb2eWg/paKNTWqilISJpzKNgJjIrdQuP7UuIOC4G4Kv/AHg8syPaD7hfoEYuxSRlDdNUbbQvZ4GPBPVrFk8kpcmWWkEWIYWlPz2xEcJVKbfwrNLlphTcy0njCU6lQB1+Uec4jrAP+YO/L0jTocGmrmFzZLWKpvxVtO7/ABD4Usoz1bozjrkm3KKeeN1uvLC1nsveOrypxaLn+w/LT5xX3KOsfx7vy9Ico6vvqDoHwi+PstUgf5FxJjrZDmdGCfZSytT+IKwGkzj8sgNE2Sy8EC56dY5n2CpD8TwI/wC82/OOfVQ9WaAidlnCmdYHFvEbzuV8RFduVepNkpVMuBSTYg7o8/NRyRyOY42IWlDi72sGRot7K8KZXcTU2Tbk5Z2TU02LJLrgUq3abx6uVWK966d4p9YoP23Uf4pcPblRt/iVxyIngbqJ1aHG5jb8K3amzUKlPGdmG5JD6vxKZdCMx6duh7Rtj2yNTxPIpyy9RSpO5LzyHLdlzrFKmuVH+KXD25Uf4pccinIN76qZ2KPc0Mc0WG2iv9rF2KUjnCmr71AfvBzFuKFDmJpqD2EH94oD25Uf4pcPbVRI/wAUuO+G/wDUq3qm3uWD4VvVVuq1ebVNTy5dbqk5LhxIAT4x2pPEeKZaWZl5f7DxTaQhGoJsNNdYpmhP1SqTyGEzLhRcZrdEWFWqg/QmJemU99TbyAFzCht1Ggiajw+WomyRnUrupxciMNexthsLKVcqMW65hInp2esRZVIqCllZS0FFRVcPAEEm8cblHWf490eEZ5R1j+Pd+UbLvsrUO3kVaH7RcG+SMC/hTqUxBiuVYQwl2VdCRYKdIUr4m8fY4qxWB+Kn3v0p9YhNMrNZnZ+Wlft72VxwBWz8O0/IRGsc1p8VxwSrxSkDaIza/DZaN4jc+5IXUWJNnBdwx8Kd1tFSq2dx5untTC0kcaw4lCjfpF9Y4iJN6h4XqLVQeZK3lpKEodzlIAIJJ7bxXntuo7ppzxj5TFRm5gBLz61ptYhR2xSbCQdSpZ618zAw6BeZZupVumNTtgYxE6ppCEIIkZG2MQgimvBvVkydQMs+ocU5ob9uhEdCqyRp8+9K25qFXSTvSdQfCIDKzCpeYbeR+JBvpFoLWK/QGZ5rnTUqgB0DUqb/APyNfBawU1Rld9Lv/eiq1cXEZcbhcKPtKysxOOcXKy7r69uVpsrPxA2RrLMqmJhllojO64lCbdJNv3j9CUum0vCVDNihhhhGZ15QsVHeVHfHp8TxP0YAaLuKzqen4t79FRsm5OUGdH22UeaQ4MrjTzZQVp7Ljb0RzcXYYDzftSlHjJdznXG3uPQYvuRrGHcZMvybZTMi3PZdTY294X/URU9ZQ5hLEE3IS7wmpK4UtB1BSdgV0KGy8efnb95PPLllHTuP9q7H+B1u1VCtsoUUrBSobRaNItOfw9R8RpL1NcSy/tLK9FDu3GIpUsE1SScKeLKhuuLGMOVj4XFkgsfKuMcHi7VF4R0F0aoNkhUq5cdCY+svh+pPkZJdQvvIjjM3uurLlx66fIPzzwaYbKidpA2RL6Lwdz80oLmOa3+bSwHxiTtqouFmeKk0pnZ5I2pN20H+Y7+6JqeCaodlhF/PRcSSNjF3FaUaQlsH0tM3MpQqedA4hu2qldJHR+seqp4JrKaC5XpsgvrUXXpdf40oOt73tfsjt8GcjKV2pzFWq02man2VAtyytMg3KtvHQBsid17D663UJMzk1/0pj7xcoARxrgOmY70jojXZMMMeIWHm/MT18BVizjtznbovz3tF9fjGsTet4ZTW6nUZvCUqVyUuDnI0S67fnBrp9bxD5eWdmZlEswhReWrIkEWsek9Fo9XBXRSx572tv491muhc11l18OoRKSk7VnTYNoLTRPvHVXgIrOpzJm5154m+ZRIibY6qjclJtUeQWC22mylA/iP5j8TEAUY8DWVRq6h0p67ey2oY+GwBYvGIQispEhCEESEIQRIQhBFkbYkmDq+ujT6AtV2F/iB2do7ojUbBVjppAorSqUkJJ6Xq1MTeTW4laB/pLBzZT2aad8XK+ZTG+EHG5Z7I3NtWvtLa9DZQ7CNY/PWEMUfZSZKfAdlnBlUleoUP+CJW27UcPtuzmHZ1z7E+jKsI5xRf3h0i+io2I5zWhsb3WkbsT1VRzOESQNCvM6mp4OrysrzAnGkqTdtYWAFC3wO+xjp8Gcy2rFiWJ4Jebnm1tuB3nZ1fiBN9+hiJKUpalKzKUVaqUo3Kj0mOtg5mYfxTTEStuNEwlXwGpPhHqainBpXufbNl1IWex5LwBtdTjHuCGRUaanDciWn5pxYWEE5E2ANz0b48M9QcZYfaUtt1FQlEi5UkBWUdoOtotGv1iUoVNcn59RDSNBYXKidgHhFJ4txpUcROFolUtIAnKwhVs3+47+6PP4c6rqw1haHMG5cLq5OI49b2PhaS+KZh9YR7KlH3VnKhKEG6j2ARJWqbjJ2X4yUoUlLaXGcjN4GOlwO0RgU5ysPIC5pxZabUofgSno7Y2xZwkO0etPU2QkGnhLEIdW8opJUReybfrCYROqTBSwtJbvdfWghmZ7iotRZKoYnxC7Rq9VXZVTWbMwgfiKSLgW08Y9vCNgyVoVOkp2ksqSyn7qYzG6io/hUd224+MRiYrznKpVelGy2szHHhskG3SntB1EXnNMyeKcNrbCs8rPMXSrouLg/A/pE9XNPRSxSDRh3A28riNrZWub1X56p89M06aam5F4szDRuhaf8Amo7IvPBWLpXE0nxbiUs1BsDjmCdv8yekH5RE3+C5qUoE267OreqKGipsp5jaSN3bfZqd8VvIvzMtONPSC3G5pKuZxZ52boHTFmoZS4oxzozYt6qNhkpzYi91a+OsXy9AllUOgBpuaULLU0nmy4O2wH5jttFfPPN4bpj03OKvU5lOxRupsHcf5jv74y5xGHmlVGquJcqCiVpbvn4pR3k71fpFdVusTFWm1PPqJBNwCY87U1DGMNPAdPzO7/0rsbC853/sF5Z2acnJlb7pupUecwJjEUFYSEIQRIQhBEhCEESEIQRIyNsYhBFsDEjw3iqapDiUKUVs7Ck9ERu8ZCiN8CLorTQzSq62ZimvNykwdS0o/dq7vdPyj1UCoTODKymdnKaHLtlCCpdhYnUpVsJip5abelnM7KylXZErpGOp2VbDE4kPMk85KhdJ7wY04MVnZGYpOZh6dflVnUzS7M3Qqd8IGMmsTMyTEm280y3dbqHBbn7BqNCAL+MQwjXZvjpN1jDFRN3GVyrp/wBBdk/0m48LR6E0ykP6y9ZSOx5r0JjaoMXoIIhGLt91VmppnuudVMOCnFUpIMuUapOoaQtzjGHVmybnakndExrWC6DXpwT80lwPLHPWy7lDg7baRT4oLP5KtJKHbm9I+vsxKGsi8QoS2BbIhTloo1L6J0xngnyk+6ljEoZley6Y7k5ORxLMy1PbSiWaQgIDZ0HN1177x18K8IDuH6E5IGW+0OJcKpfOrKlKVakHft2W7Y4CmsPS11zFSedtubSlGvebx43sX0imgppUmjjdzqvvFeJ2fCJKjFaN1O2EgyEddlyynlDy4aBSKpTeJMTAu1WaMtI2zZFji0AdiRqr4xxZ6v0vD7S0Uw8bOEazCgCruAGiR3fGIjVMVVSoZg68oJV26+McFSyo3O3pjGnrZZhkHK3sFbZC1pudSvZU6nMVF9Tr6yb7BuEeImF4xFUWAsFKkIQgiQhCCJCEIIkI3yK91XhDIr3VeEEWkI3yK91XhDIr3VeEEWkI3yK91XhDIr3VeEEWkI3yK91XhDIr3VeEEWkZBsY2yK91XhDIr3VeEEWt9TG6XVp/CtQ7jGMivdV4QyK91XhBF9EzUwNjzn9RjBmHjtdWe9RjTIr3VQyK91UERSlK/ESe+NTstG2RXuq8IZFe6rwj6i1jEb5Fe6rwhkV7qvCPiLSEb5Fe6rwhkV7qvCCLSEb5Fe6rwhkV7qvCCLSEb5Fe6rwhkV7qvCCLSEb5Fe6rwhkV7qvCCL9Ncl8PdQ0vybfpDkvh7qGl+Tb9IQiN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E5L4e6hpfk2/SHJfD3UNL8m36QhBF//Z"/>
          <p:cNvSpPr>
            <a:spLocks noChangeAspect="1" noChangeArrowheads="1"/>
          </p:cNvSpPr>
          <p:nvPr/>
        </p:nvSpPr>
        <p:spPr bwMode="auto">
          <a:xfrm>
            <a:off x="155575" y="-609600"/>
            <a:ext cx="149542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2" name="Picture 18" descr="http://t1.gstatic.com/images?q=tbn:ANd9GcRZpJHeAosA7P28V2M_tMB8Z6YCzrOoMU8SK1277aIWPGn6v9U&amp;t=1&amp;usg=__K7lV1MOg_tMBOUUgTWD-J9CUJ_o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000359" cy="1928802"/>
          </a:xfrm>
          <a:prstGeom prst="rect">
            <a:avLst/>
          </a:prstGeom>
          <a:noFill/>
        </p:spPr>
      </p:pic>
      <p:pic>
        <p:nvPicPr>
          <p:cNvPr id="1044" name="Picture 20" descr="http://t1.gstatic.com/images?q=tbn:ANd9GcRX25LyImP_ReA-5QIz7HgnElR2aGsYMJeorjzTKjkQm-uTiE8&amp;t=1&amp;usg=__NFE8k5DEKRNQC6NhRlCbczfw0KI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85728"/>
            <a:ext cx="2657722" cy="1990727"/>
          </a:xfrm>
          <a:prstGeom prst="rect">
            <a:avLst/>
          </a:prstGeom>
          <a:noFill/>
        </p:spPr>
      </p:pic>
      <p:pic>
        <p:nvPicPr>
          <p:cNvPr id="1046" name="Picture 22" descr="http://t3.gstatic.com/images?q=tbn:ANd9GcRZd2W0zxWDHZ2pArtCOMYTPgyFiqoFiR8NVEOMPYRla_JEBkk&amp;t=1&amp;usg=__C1BNsVhSvAYr1KWeNQuUmx-lKU8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57166"/>
            <a:ext cx="2071702" cy="1800238"/>
          </a:xfrm>
          <a:prstGeom prst="rect">
            <a:avLst/>
          </a:prstGeom>
          <a:noFill/>
        </p:spPr>
      </p:pic>
      <p:pic>
        <p:nvPicPr>
          <p:cNvPr id="1048" name="Picture 24" descr="http://t3.gstatic.com/images?q=tbn:ANd9GcSYrLStufDIAgtSXRNOG1BIOpLu7ujhE4Wx5xUOvMLSO9CiPOk&amp;t=1&amp;usg=__E3iYszbym0dQDqAP19KLtZaV-Rs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643182"/>
            <a:ext cx="3857652" cy="3874874"/>
          </a:xfrm>
          <a:prstGeom prst="rect">
            <a:avLst/>
          </a:prstGeom>
          <a:noFill/>
        </p:spPr>
      </p:pic>
      <p:pic>
        <p:nvPicPr>
          <p:cNvPr id="1050" name="Picture 26" descr="http://t0.gstatic.com/images?q=tbn:ANd9GcT9mRRkjidt-MaIjaq3iN-9hhGzaTDuCpR32P-V2wZL1ShxJbc&amp;t=1&amp;usg=__WC21G9Bf32XoOT58LlpgdMxC3ZM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857496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NewBuild</dc:creator>
  <cp:lastModifiedBy>NewBuild</cp:lastModifiedBy>
  <cp:revision>3</cp:revision>
  <dcterms:created xsi:type="dcterms:W3CDTF">2010-09-27T10:45:29Z</dcterms:created>
  <dcterms:modified xsi:type="dcterms:W3CDTF">2010-09-27T11:04:56Z</dcterms:modified>
</cp:coreProperties>
</file>